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7" r:id="rId4"/>
    <p:sldId id="266" r:id="rId5"/>
    <p:sldId id="259" r:id="rId6"/>
    <p:sldId id="260" r:id="rId7"/>
    <p:sldId id="263" r:id="rId8"/>
    <p:sldId id="264" r:id="rId9"/>
    <p:sldId id="268" r:id="rId10"/>
    <p:sldId id="271" r:id="rId11"/>
    <p:sldId id="269" r:id="rId12"/>
    <p:sldId id="258" r:id="rId13"/>
    <p:sldId id="261" r:id="rId14"/>
    <p:sldId id="265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9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07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4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38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3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3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4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8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4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3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2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51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270005"/>
            <a:ext cx="9855200" cy="1396995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Improvement Distribution When Using Sketch Recognition Software (Mechanix) as 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Tutor:  Assessment of a High School Classroom Pilot</a:t>
            </a:r>
            <a:endParaRPr lang="en-US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200" y="3005667"/>
            <a:ext cx="9855200" cy="222673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University Computer Science &amp; Engineering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 Recognition Lab (SRL)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Lovejoy High School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Randy Brooks      Jung-in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Seth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Polsley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Tracy Hammond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31, 2016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35" y="2193925"/>
            <a:ext cx="7042665" cy="4349498"/>
          </a:xfrm>
        </p:spPr>
      </p:pic>
    </p:spTree>
    <p:extLst>
      <p:ext uri="{BB962C8B-B14F-4D97-AF65-F5344CB8AC3E}">
        <p14:creationId xmlns:p14="http://schemas.microsoft.com/office/powerpoint/2010/main" val="15063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6" y="2193925"/>
            <a:ext cx="7346542" cy="4435475"/>
          </a:xfrm>
        </p:spPr>
      </p:pic>
    </p:spTree>
    <p:extLst>
      <p:ext uri="{BB962C8B-B14F-4D97-AF65-F5344CB8AC3E}">
        <p14:creationId xmlns:p14="http://schemas.microsoft.com/office/powerpoint/2010/main" val="25465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13995"/>
              </p:ext>
            </p:extLst>
          </p:nvPr>
        </p:nvGraphicFramePr>
        <p:xfrm>
          <a:off x="685799" y="2489200"/>
          <a:ext cx="10769601" cy="353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811"/>
                <a:gridCol w="1320354"/>
                <a:gridCol w="1536941"/>
                <a:gridCol w="1628540"/>
                <a:gridCol w="1664729"/>
                <a:gridCol w="1755204"/>
                <a:gridCol w="1505022"/>
              </a:tblGrid>
              <a:tr h="1337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Category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Students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Pre-Mechanix Quiz Score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Post-Mechanix Quiz Score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Quiz Score Improvement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 </a:t>
                      </a:r>
                      <a:r>
                        <a:rPr lang="fr-FR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</a:t>
                      </a:r>
                      <a:r>
                        <a:rPr lang="fr-FR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12 Total Point Quiz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 &lt; t) of   Two-Tailed, Paired Two Sample t-Test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8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 Study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5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'A' Students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67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'B' Students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921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'C' Students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Analysis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the historically ‘A-level’ math students improved the most.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students in the ‘A-level’ grouping were advanced 9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graders.  As the concepts were new to them, they performed poorly on the initial assessment, yet made connections during the subsequent week of practice in Mechanix.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‘B-level’ students consisted largely of 11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12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graders that had completed Physics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PreCalculus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courses, so they began the exercise with some pre-knowledge of the concept upon which they built.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used mice.  Sketch recognition improvement is expected when engaging pen and touch technology.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Mechanix process driven algorithm generates learning of both truss analysis concepts and problem-solving skills.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Mechanix proves very adaptable to addressing the vector and free-body diagram analysis addressed in the high school environment.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Mechanix showed great flexibility regarding an instructor’s need to design challenges with a specific curriculum goal or concept to address.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embraced by the students, Mechanix shows significant potential for empowering high school students to master STEM concepts.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3951701"/>
            <a:ext cx="1866900" cy="244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165602"/>
            <a:ext cx="2567433" cy="1415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951700"/>
            <a:ext cx="2095500" cy="2447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3951701"/>
            <a:ext cx="2190750" cy="2447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95525"/>
            <a:ext cx="2476500" cy="1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6974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Team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Randy Brooks – Lovejoy High School &amp; TAMU RET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years in Telecom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6th year at Lovejoy High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year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instructing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PLTW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(Principles of Engineering)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for quality, engaging online courses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TCEA presenter 2014/2015 regarding Flipped and Online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PLTW State and National Convention presenter on Mechanix in 2016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Jung-in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TAMU CS&amp;E Graduate Student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Polsley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TAMU CS&amp;E Graduate Student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Tracy Hammond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TAMU CS&amp;E Associate Professor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TAMU SRL (Sketch Recognition Lab) Director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E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Enrichment Experiences in Engineering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TAMU SRL engaged two Physics instructors and one PLTW Principles of Engineering and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PreCalculus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instructor.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weeks of full immersion in Professor-driven study opportunity.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task was to evaluate Mechanix from a high school skill support perspective, build practices to implement in high school classrooms, and implement Mechanix.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extends the research work to include development of a lesson plan related to the research.</a:t>
            </a:r>
          </a:p>
        </p:txBody>
      </p:sp>
    </p:spTree>
    <p:extLst>
      <p:ext uri="{BB962C8B-B14F-4D97-AF65-F5344CB8AC3E}">
        <p14:creationId xmlns:p14="http://schemas.microsoft.com/office/powerpoint/2010/main" val="32938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PLTW Principles of Engineering classroom at Lovejoy High School.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skills learned through truss analysis are a foundational element of the course (exit skill).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Scaffolding begins with vector and free-body diagram analysis.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range from 9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(concurrent Geometry) to 12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grade (concurrent Calculus)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students chose to participate.</a:t>
            </a:r>
          </a:p>
        </p:txBody>
      </p:sp>
    </p:spTree>
    <p:extLst>
      <p:ext uri="{BB962C8B-B14F-4D97-AF65-F5344CB8AC3E}">
        <p14:creationId xmlns:p14="http://schemas.microsoft.com/office/powerpoint/2010/main" val="41594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working practice problems using Mechanix ‘raise the base’ of class knowledge base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proving more helpful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historically scoring lower in their Math courses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Mechanix operate autonomously as an effective online tutor providing constructive feedback commensurate with a live tutor?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Mechanix a viable offering as a template for flipped classroom tools, replicating the instructor-student feedback loop in the digital space, and thereby ‘leveling’ the class with limited instructor interaction?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332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Mechanix Implementation Findings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Mechanix design based on LADDER, a generic sketching program language.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involving first year TAMU engineering students identified that, though limited improvement in knowledge during the initial Mechanix practice, subsequent practices reflected significant success.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Tutoring System objectives: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</a:t>
            </a:r>
          </a:p>
          <a:p>
            <a:pPr lvl="2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</a:p>
          <a:p>
            <a:pPr marL="457200" lvl="1" indent="0"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Timeline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1  -  Introduce analysis of vectors, free-body diagrams, and trusses via traditional PowerPoint-supported lecture.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1  -  Assign 4 practice problems to complete in 5 days.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6  -  Students complete a 4 question pre-quiz.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6  -  Introduce Mechanix and assign 8 analysis problems to complete in 6 days either with pencil and paper or Mechanix.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12  -  Students complete a 4 question post-quiz.</a:t>
            </a:r>
          </a:p>
          <a:p>
            <a:pPr lvl="1"/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Strategy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accurate sketch is a key element of a successful engineering analysis, so the first item that Mechanix looks for is a compliant sketch from the student.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problems provided significant scaffolding in the question section thereby acting as both a follow-up lesson on the logic and a tutorial on the use of Mechanix.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instructor structures the practices based on the results of the pre-quiz.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we will view a screen capture of Mechanix in operation.</a:t>
            </a:r>
          </a:p>
          <a:p>
            <a:pPr lvl="1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Mechanix – High </a:t>
            </a:r>
            <a:r>
              <a:rPr lang="en-US" smtClean="0"/>
              <a:t>School Pilot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71" y="2696158"/>
            <a:ext cx="4001058" cy="3019846"/>
          </a:xfrm>
        </p:spPr>
      </p:pic>
    </p:spTree>
    <p:extLst>
      <p:ext uri="{BB962C8B-B14F-4D97-AF65-F5344CB8AC3E}">
        <p14:creationId xmlns:p14="http://schemas.microsoft.com/office/powerpoint/2010/main" val="41551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1255</TotalTime>
  <Words>902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Times New Roman</vt:lpstr>
      <vt:lpstr>Vapor Trail</vt:lpstr>
      <vt:lpstr>Score Improvement Distribution When Using Sketch Recognition Software (Mechanix) as a Tutor:  Assessment of a High School Classroom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  <vt:lpstr>Mechanix – High School Pilot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Brooks</dc:creator>
  <cp:lastModifiedBy>Randy Brooks</cp:lastModifiedBy>
  <cp:revision>42</cp:revision>
  <dcterms:created xsi:type="dcterms:W3CDTF">2016-03-17T19:21:22Z</dcterms:created>
  <dcterms:modified xsi:type="dcterms:W3CDTF">2016-03-31T00:38:36Z</dcterms:modified>
</cp:coreProperties>
</file>